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aret Bold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League Gothic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jpeg" Type="http://schemas.openxmlformats.org/officeDocument/2006/relationships/image"/><Relationship Id="rId4" Target="../media/VAGnu9t6uJk.mp4" Type="http://schemas.openxmlformats.org/officeDocument/2006/relationships/video"/><Relationship Id="rId5" Target="../media/VAGnu9t6uJk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7.jpeg" Type="http://schemas.openxmlformats.org/officeDocument/2006/relationships/image"/><Relationship Id="rId4" Target="../media/VAGnu1nkXsY.mp4" Type="http://schemas.openxmlformats.org/officeDocument/2006/relationships/video"/><Relationship Id="rId5" Target="../media/VAGnu1nkXsY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nu7uGBPE.mp4" Type="http://schemas.openxmlformats.org/officeDocument/2006/relationships/video"/><Relationship Id="rId4" Target="../media/VAGnu7uGBPE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0.jpeg" Type="http://schemas.openxmlformats.org/officeDocument/2006/relationships/image"/><Relationship Id="rId4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4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5.jpeg" Type="http://schemas.openxmlformats.org/officeDocument/2006/relationships/image"/><Relationship Id="rId4" Target="../media/VAGnu0klFW8.mp4" Type="http://schemas.openxmlformats.org/officeDocument/2006/relationships/video"/><Relationship Id="rId5" Target="../media/VAGnu0klFW8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3545" y="-85725"/>
            <a:ext cx="5474455" cy="10287000"/>
            <a:chOff x="0" y="0"/>
            <a:chExt cx="600513" cy="1128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0513" cy="1128419"/>
            </a:xfrm>
            <a:custGeom>
              <a:avLst/>
              <a:gdLst/>
              <a:ahLst/>
              <a:cxnLst/>
              <a:rect r="r" b="b" t="t" l="l"/>
              <a:pathLst>
                <a:path h="1128419" w="600513">
                  <a:moveTo>
                    <a:pt x="0" y="0"/>
                  </a:moveTo>
                  <a:lnTo>
                    <a:pt x="600513" y="0"/>
                  </a:lnTo>
                  <a:lnTo>
                    <a:pt x="600513" y="1128419"/>
                  </a:lnTo>
                  <a:lnTo>
                    <a:pt x="0" y="1128419"/>
                  </a:lnTo>
                  <a:close/>
                </a:path>
              </a:pathLst>
            </a:custGeom>
            <a:blipFill>
              <a:blip r:embed="rId2"/>
              <a:stretch>
                <a:fillRect l="-8211" t="0" r="-7969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226546" y="5513595"/>
            <a:ext cx="7173997" cy="7173997"/>
          </a:xfrm>
          <a:custGeom>
            <a:avLst/>
            <a:gdLst/>
            <a:ahLst/>
            <a:cxnLst/>
            <a:rect r="r" b="b" t="t" l="l"/>
            <a:pathLst>
              <a:path h="7173997" w="7173997">
                <a:moveTo>
                  <a:pt x="0" y="0"/>
                </a:moveTo>
                <a:lnTo>
                  <a:pt x="7173997" y="0"/>
                </a:lnTo>
                <a:lnTo>
                  <a:pt x="7173997" y="7173997"/>
                </a:lnTo>
                <a:lnTo>
                  <a:pt x="0" y="7173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01594" y="3691956"/>
            <a:ext cx="3643277" cy="36432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16747" r="0" b="-1674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478259"/>
            <a:ext cx="10345787" cy="2956522"/>
            <a:chOff x="0" y="0"/>
            <a:chExt cx="13794383" cy="394202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23825"/>
              <a:ext cx="13794383" cy="2897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7"/>
                </a:lnSpc>
              </a:pPr>
              <a:r>
                <a:rPr lang="en-US" b="true" sz="7969" spc="-79">
                  <a:solidFill>
                    <a:srgbClr val="F7F6F5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IMAGE PROCESSING PROJECT TEAM-08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68376"/>
              <a:ext cx="13794383" cy="67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00100" y="7523152"/>
            <a:ext cx="6814256" cy="267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9"/>
              </a:lnSpc>
            </a:pPr>
            <a:r>
              <a:rPr lang="en-US" sz="2999" spc="-29">
                <a:solidFill>
                  <a:srgbClr val="F7F6F5"/>
                </a:solidFill>
                <a:latin typeface="DM Sans"/>
                <a:ea typeface="DM Sans"/>
                <a:cs typeface="DM Sans"/>
                <a:sym typeface="DM Sans"/>
              </a:rPr>
              <a:t>NABIL HASSAN</a:t>
            </a:r>
          </a:p>
          <a:p>
            <a:pPr algn="l">
              <a:lnSpc>
                <a:spcPts val="4259"/>
              </a:lnSpc>
            </a:pPr>
            <a:r>
              <a:rPr lang="en-US" sz="2999" spc="-29">
                <a:solidFill>
                  <a:srgbClr val="F7F6F5"/>
                </a:solidFill>
                <a:latin typeface="DM Sans"/>
                <a:ea typeface="DM Sans"/>
                <a:cs typeface="DM Sans"/>
                <a:sym typeface="DM Sans"/>
              </a:rPr>
              <a:t>YASSIN EISSA </a:t>
            </a:r>
          </a:p>
          <a:p>
            <a:pPr algn="l">
              <a:lnSpc>
                <a:spcPts val="4259"/>
              </a:lnSpc>
            </a:pPr>
            <a:r>
              <a:rPr lang="en-US" sz="2999" spc="-29">
                <a:solidFill>
                  <a:srgbClr val="F7F6F5"/>
                </a:solidFill>
                <a:latin typeface="DM Sans"/>
                <a:ea typeface="DM Sans"/>
                <a:cs typeface="DM Sans"/>
                <a:sym typeface="DM Sans"/>
              </a:rPr>
              <a:t>SHEHAB EL-WAKIL</a:t>
            </a:r>
          </a:p>
          <a:p>
            <a:pPr algn="l">
              <a:lnSpc>
                <a:spcPts val="4259"/>
              </a:lnSpc>
            </a:pPr>
            <a:r>
              <a:rPr lang="en-US" sz="2999" spc="-29">
                <a:solidFill>
                  <a:srgbClr val="F7F6F5"/>
                </a:solidFill>
                <a:latin typeface="DM Sans"/>
                <a:ea typeface="DM Sans"/>
                <a:cs typeface="DM Sans"/>
                <a:sym typeface="DM Sans"/>
              </a:rPr>
              <a:t>MOHAMED MOHY</a:t>
            </a:r>
          </a:p>
          <a:p>
            <a:pPr algn="l" marL="0" indent="0" lvl="0">
              <a:lnSpc>
                <a:spcPts val="4259"/>
              </a:lnSpc>
            </a:pPr>
            <a:r>
              <a:rPr lang="en-US" sz="2999" spc="-29">
                <a:solidFill>
                  <a:srgbClr val="F7F6F5"/>
                </a:solidFill>
                <a:latin typeface="DM Sans"/>
                <a:ea typeface="DM Sans"/>
                <a:cs typeface="DM Sans"/>
                <a:sym typeface="DM Sans"/>
              </a:rPr>
              <a:t>MAHMOUD KATTAN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102375" y="3691956"/>
            <a:ext cx="3643277" cy="364327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38691" t="0" r="-38691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71450"/>
            <a:ext cx="18288000" cy="2394592"/>
            <a:chOff x="0" y="0"/>
            <a:chExt cx="4816593" cy="63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0674"/>
            </a:xfrm>
            <a:custGeom>
              <a:avLst/>
              <a:gdLst/>
              <a:ahLst/>
              <a:cxnLst/>
              <a:rect r="r" b="b" t="t" l="l"/>
              <a:pathLst>
                <a:path h="6306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0674"/>
                  </a:lnTo>
                  <a:lnTo>
                    <a:pt x="0" y="630674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8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4873" y="2888658"/>
            <a:ext cx="927282" cy="92728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33220" r="0" b="33220"/>
          <a:stretch>
            <a:fillRect/>
          </a:stretch>
        </p:blipFill>
        <p:spPr>
          <a:xfrm flipH="false" flipV="false" rot="0">
            <a:off x="4010853" y="3815940"/>
            <a:ext cx="10266295" cy="612494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9540" y="459138"/>
            <a:ext cx="11834871" cy="16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6"/>
              </a:lnSpc>
            </a:pPr>
            <a:r>
              <a:rPr lang="en-US" sz="11996" spc="-11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085378" y="2591885"/>
            <a:ext cx="10409754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Complete and neat hardware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4592"/>
            <a:chOff x="0" y="0"/>
            <a:chExt cx="4816593" cy="63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0674"/>
            </a:xfrm>
            <a:custGeom>
              <a:avLst/>
              <a:gdLst/>
              <a:ahLst/>
              <a:cxnLst/>
              <a:rect r="r" b="b" t="t" l="l"/>
              <a:pathLst>
                <a:path h="6306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0674"/>
                  </a:lnTo>
                  <a:lnTo>
                    <a:pt x="0" y="630674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8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4873" y="3033620"/>
            <a:ext cx="927282" cy="92728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6650" t="0" r="6442" b="8968"/>
          <a:stretch>
            <a:fillRect/>
          </a:stretch>
        </p:blipFill>
        <p:spPr>
          <a:xfrm flipH="false" flipV="false" rot="0">
            <a:off x="5041729" y="4105275"/>
            <a:ext cx="8204543" cy="580202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9540" y="459138"/>
            <a:ext cx="11834871" cy="16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6"/>
              </a:lnSpc>
            </a:pPr>
            <a:r>
              <a:rPr lang="en-US" sz="11996" spc="-11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075853" y="2736847"/>
            <a:ext cx="11582162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Code uploaded with Raspberry Pi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4592"/>
            <a:chOff x="0" y="0"/>
            <a:chExt cx="4816593" cy="63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0674"/>
            </a:xfrm>
            <a:custGeom>
              <a:avLst/>
              <a:gdLst/>
              <a:ahLst/>
              <a:cxnLst/>
              <a:rect r="r" b="b" t="t" l="l"/>
              <a:pathLst>
                <a:path h="6306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0674"/>
                  </a:lnTo>
                  <a:lnTo>
                    <a:pt x="0" y="630674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8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540" y="459138"/>
            <a:ext cx="11834871" cy="16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6"/>
              </a:lnSpc>
            </a:pPr>
            <a:r>
              <a:rPr lang="en-US" sz="11996" spc="-11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4 &amp; 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54873" y="4031658"/>
            <a:ext cx="927282" cy="92728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1085378" y="3734885"/>
            <a:ext cx="13412034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Finalized blackbox image-based control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54873" y="6728235"/>
            <a:ext cx="927282" cy="92728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-1075853" y="6431462"/>
            <a:ext cx="12286298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Closed-loop vision-based validation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4592"/>
            <a:chOff x="0" y="0"/>
            <a:chExt cx="4816593" cy="63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0674"/>
            </a:xfrm>
            <a:custGeom>
              <a:avLst/>
              <a:gdLst/>
              <a:ahLst/>
              <a:cxnLst/>
              <a:rect r="r" b="b" t="t" l="l"/>
              <a:pathLst>
                <a:path h="6306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0674"/>
                  </a:lnTo>
                  <a:lnTo>
                    <a:pt x="0" y="630674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8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50830" y="2735117"/>
            <a:ext cx="12586341" cy="712434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79540" y="459138"/>
            <a:ext cx="11834871" cy="16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6"/>
              </a:lnSpc>
            </a:pPr>
            <a:r>
              <a:rPr lang="en-US" sz="11996" spc="-11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4 &amp; 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4689" y="2629941"/>
            <a:ext cx="6769889" cy="7657059"/>
          </a:xfrm>
          <a:custGeom>
            <a:avLst/>
            <a:gdLst/>
            <a:ahLst/>
            <a:cxnLst/>
            <a:rect r="r" b="b" t="t" l="l"/>
            <a:pathLst>
              <a:path h="7657059" w="6769889">
                <a:moveTo>
                  <a:pt x="0" y="0"/>
                </a:moveTo>
                <a:lnTo>
                  <a:pt x="6769890" y="0"/>
                </a:lnTo>
                <a:lnTo>
                  <a:pt x="6769890" y="7657059"/>
                </a:lnTo>
                <a:lnTo>
                  <a:pt x="0" y="7657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467" r="0" b="-284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36119" y="2629941"/>
            <a:ext cx="6851881" cy="9080574"/>
          </a:xfrm>
          <a:custGeom>
            <a:avLst/>
            <a:gdLst/>
            <a:ahLst/>
            <a:cxnLst/>
            <a:rect r="r" b="b" t="t" l="l"/>
            <a:pathLst>
              <a:path h="9080574" w="6851881">
                <a:moveTo>
                  <a:pt x="0" y="0"/>
                </a:moveTo>
                <a:lnTo>
                  <a:pt x="6851881" y="0"/>
                </a:lnTo>
                <a:lnTo>
                  <a:pt x="6851881" y="9080573"/>
                </a:lnTo>
                <a:lnTo>
                  <a:pt x="0" y="9080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52" r="0" b="-260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76126" y="2239416"/>
            <a:ext cx="6935748" cy="343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6"/>
              </a:lnSpc>
            </a:pPr>
            <a:r>
              <a:rPr lang="en-US" sz="19997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33366" y="731272"/>
            <a:ext cx="1016324" cy="1653403"/>
            <a:chOff x="0" y="0"/>
            <a:chExt cx="2062480" cy="3355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2480" cy="3355340"/>
            </a:xfrm>
            <a:custGeom>
              <a:avLst/>
              <a:gdLst/>
              <a:ahLst/>
              <a:cxnLst/>
              <a:rect r="r" b="b" t="t" l="l"/>
              <a:pathLst>
                <a:path h="3355340" w="2062480">
                  <a:moveTo>
                    <a:pt x="1436370" y="0"/>
                  </a:moveTo>
                  <a:lnTo>
                    <a:pt x="1033780" y="0"/>
                  </a:lnTo>
                  <a:lnTo>
                    <a:pt x="1007110" y="17780"/>
                  </a:lnTo>
                  <a:cubicBezTo>
                    <a:pt x="941070" y="60960"/>
                    <a:pt x="866140" y="101600"/>
                    <a:pt x="786130" y="138430"/>
                  </a:cubicBezTo>
                  <a:cubicBezTo>
                    <a:pt x="704850" y="176530"/>
                    <a:pt x="621030" y="210820"/>
                    <a:pt x="537210" y="241300"/>
                  </a:cubicBezTo>
                  <a:cubicBezTo>
                    <a:pt x="454660" y="270510"/>
                    <a:pt x="373380" y="295910"/>
                    <a:pt x="295910" y="314960"/>
                  </a:cubicBezTo>
                  <a:cubicBezTo>
                    <a:pt x="219710" y="334010"/>
                    <a:pt x="151130" y="346710"/>
                    <a:pt x="93980" y="354330"/>
                  </a:cubicBezTo>
                  <a:lnTo>
                    <a:pt x="0" y="365760"/>
                  </a:lnTo>
                  <a:lnTo>
                    <a:pt x="0" y="935990"/>
                  </a:lnTo>
                  <a:lnTo>
                    <a:pt x="687070" y="935990"/>
                  </a:lnTo>
                  <a:lnTo>
                    <a:pt x="687070" y="2677160"/>
                  </a:lnTo>
                  <a:lnTo>
                    <a:pt x="3810" y="2677160"/>
                  </a:lnTo>
                  <a:lnTo>
                    <a:pt x="3810" y="3355340"/>
                  </a:lnTo>
                  <a:lnTo>
                    <a:pt x="2062480" y="3355340"/>
                  </a:lnTo>
                  <a:lnTo>
                    <a:pt x="2062480" y="2677160"/>
                  </a:lnTo>
                  <a:lnTo>
                    <a:pt x="1436370" y="2677160"/>
                  </a:lnTo>
                  <a:lnTo>
                    <a:pt x="1436370" y="0"/>
                  </a:lnTo>
                  <a:close/>
                </a:path>
              </a:pathLst>
            </a:custGeom>
            <a:blipFill>
              <a:blip r:embed="rId2"/>
              <a:stretch>
                <a:fillRect l="-58039" t="0" r="-5803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38311" y="2877360"/>
            <a:ext cx="1011379" cy="1761715"/>
            <a:chOff x="0" y="0"/>
            <a:chExt cx="1958340" cy="34112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8340" cy="3411220"/>
            </a:xfrm>
            <a:custGeom>
              <a:avLst/>
              <a:gdLst/>
              <a:ahLst/>
              <a:cxnLst/>
              <a:rect r="r" b="b" t="t" l="l"/>
              <a:pathLst>
                <a:path h="3411220" w="1958340">
                  <a:moveTo>
                    <a:pt x="999490" y="2647950"/>
                  </a:moveTo>
                  <a:cubicBezTo>
                    <a:pt x="1065530" y="2567940"/>
                    <a:pt x="1136650" y="2482850"/>
                    <a:pt x="1214120" y="2392680"/>
                  </a:cubicBezTo>
                  <a:cubicBezTo>
                    <a:pt x="1292860" y="2299970"/>
                    <a:pt x="1375410" y="2199640"/>
                    <a:pt x="1459230" y="2092960"/>
                  </a:cubicBezTo>
                  <a:cubicBezTo>
                    <a:pt x="1545590" y="1983740"/>
                    <a:pt x="1624330" y="1868170"/>
                    <a:pt x="1695450" y="1746250"/>
                  </a:cubicBezTo>
                  <a:cubicBezTo>
                    <a:pt x="1767840" y="1623060"/>
                    <a:pt x="1827530" y="1492250"/>
                    <a:pt x="1873250" y="1357630"/>
                  </a:cubicBezTo>
                  <a:cubicBezTo>
                    <a:pt x="1921510" y="1219200"/>
                    <a:pt x="1945640" y="1071880"/>
                    <a:pt x="1945640" y="922020"/>
                  </a:cubicBezTo>
                  <a:cubicBezTo>
                    <a:pt x="1945640" y="764540"/>
                    <a:pt x="1921510" y="624840"/>
                    <a:pt x="1873250" y="509270"/>
                  </a:cubicBezTo>
                  <a:cubicBezTo>
                    <a:pt x="1824990" y="392430"/>
                    <a:pt x="1756410" y="293370"/>
                    <a:pt x="1671320" y="217170"/>
                  </a:cubicBezTo>
                  <a:cubicBezTo>
                    <a:pt x="1586230" y="143510"/>
                    <a:pt x="1485900" y="87630"/>
                    <a:pt x="1371600" y="52070"/>
                  </a:cubicBezTo>
                  <a:cubicBezTo>
                    <a:pt x="1261110" y="17780"/>
                    <a:pt x="1144270" y="0"/>
                    <a:pt x="1021080" y="0"/>
                  </a:cubicBezTo>
                  <a:cubicBezTo>
                    <a:pt x="891540" y="0"/>
                    <a:pt x="765810" y="20320"/>
                    <a:pt x="647700" y="59690"/>
                  </a:cubicBezTo>
                  <a:cubicBezTo>
                    <a:pt x="527050" y="100330"/>
                    <a:pt x="417830" y="165100"/>
                    <a:pt x="325120" y="252730"/>
                  </a:cubicBezTo>
                  <a:cubicBezTo>
                    <a:pt x="232410" y="340360"/>
                    <a:pt x="158750" y="453390"/>
                    <a:pt x="105410" y="586740"/>
                  </a:cubicBezTo>
                  <a:cubicBezTo>
                    <a:pt x="52070" y="720090"/>
                    <a:pt x="25400" y="878840"/>
                    <a:pt x="25400" y="1060450"/>
                  </a:cubicBezTo>
                  <a:cubicBezTo>
                    <a:pt x="25400" y="1122680"/>
                    <a:pt x="27940" y="1169670"/>
                    <a:pt x="33020" y="1206500"/>
                  </a:cubicBezTo>
                  <a:cubicBezTo>
                    <a:pt x="34290" y="1226820"/>
                    <a:pt x="36830" y="1247140"/>
                    <a:pt x="40640" y="1264920"/>
                  </a:cubicBezTo>
                  <a:lnTo>
                    <a:pt x="57150" y="1352550"/>
                  </a:lnTo>
                  <a:lnTo>
                    <a:pt x="800100" y="1352550"/>
                  </a:lnTo>
                  <a:lnTo>
                    <a:pt x="800100" y="1055370"/>
                  </a:lnTo>
                  <a:cubicBezTo>
                    <a:pt x="800100" y="998220"/>
                    <a:pt x="805180" y="943610"/>
                    <a:pt x="814070" y="892810"/>
                  </a:cubicBezTo>
                  <a:cubicBezTo>
                    <a:pt x="822960" y="847090"/>
                    <a:pt x="836930" y="807720"/>
                    <a:pt x="854710" y="774700"/>
                  </a:cubicBezTo>
                  <a:cubicBezTo>
                    <a:pt x="871220" y="745490"/>
                    <a:pt x="891540" y="723900"/>
                    <a:pt x="915670" y="707390"/>
                  </a:cubicBezTo>
                  <a:cubicBezTo>
                    <a:pt x="937260" y="693420"/>
                    <a:pt x="962660" y="687070"/>
                    <a:pt x="996950" y="687070"/>
                  </a:cubicBezTo>
                  <a:cubicBezTo>
                    <a:pt x="1031240" y="687070"/>
                    <a:pt x="1059180" y="693420"/>
                    <a:pt x="1078230" y="703580"/>
                  </a:cubicBezTo>
                  <a:cubicBezTo>
                    <a:pt x="1099820" y="716280"/>
                    <a:pt x="1116330" y="731520"/>
                    <a:pt x="1127760" y="750570"/>
                  </a:cubicBezTo>
                  <a:cubicBezTo>
                    <a:pt x="1141730" y="773430"/>
                    <a:pt x="1151890" y="798830"/>
                    <a:pt x="1158240" y="825500"/>
                  </a:cubicBezTo>
                  <a:cubicBezTo>
                    <a:pt x="1165860" y="857250"/>
                    <a:pt x="1168400" y="887730"/>
                    <a:pt x="1168400" y="916940"/>
                  </a:cubicBezTo>
                  <a:cubicBezTo>
                    <a:pt x="1168400" y="1010920"/>
                    <a:pt x="1153160" y="1102360"/>
                    <a:pt x="1123950" y="1184910"/>
                  </a:cubicBezTo>
                  <a:cubicBezTo>
                    <a:pt x="1093470" y="1272540"/>
                    <a:pt x="1052830" y="1357630"/>
                    <a:pt x="1002030" y="1440180"/>
                  </a:cubicBezTo>
                  <a:cubicBezTo>
                    <a:pt x="952500" y="1526540"/>
                    <a:pt x="892810" y="1609090"/>
                    <a:pt x="825500" y="1689100"/>
                  </a:cubicBezTo>
                  <a:cubicBezTo>
                    <a:pt x="756920" y="1771650"/>
                    <a:pt x="684530" y="1856740"/>
                    <a:pt x="612140" y="1939290"/>
                  </a:cubicBezTo>
                  <a:cubicBezTo>
                    <a:pt x="537210" y="2024380"/>
                    <a:pt x="463550" y="2113280"/>
                    <a:pt x="393700" y="2200910"/>
                  </a:cubicBezTo>
                  <a:cubicBezTo>
                    <a:pt x="320040" y="2292350"/>
                    <a:pt x="254000" y="2390140"/>
                    <a:pt x="196850" y="2490470"/>
                  </a:cubicBezTo>
                  <a:cubicBezTo>
                    <a:pt x="138430" y="2593340"/>
                    <a:pt x="90170" y="2702560"/>
                    <a:pt x="55880" y="2816860"/>
                  </a:cubicBezTo>
                  <a:cubicBezTo>
                    <a:pt x="19050" y="2934970"/>
                    <a:pt x="0" y="3061970"/>
                    <a:pt x="0" y="3194050"/>
                  </a:cubicBezTo>
                  <a:lnTo>
                    <a:pt x="0" y="3411220"/>
                  </a:lnTo>
                  <a:lnTo>
                    <a:pt x="1958340" y="3411220"/>
                  </a:lnTo>
                  <a:lnTo>
                    <a:pt x="1958340" y="2683510"/>
                  </a:lnTo>
                  <a:lnTo>
                    <a:pt x="971550" y="2683510"/>
                  </a:lnTo>
                  <a:cubicBezTo>
                    <a:pt x="980440" y="2672080"/>
                    <a:pt x="989330" y="2660650"/>
                    <a:pt x="999490" y="2647950"/>
                  </a:cubicBezTo>
                  <a:close/>
                </a:path>
              </a:pathLst>
            </a:custGeom>
            <a:blipFill>
              <a:blip r:embed="rId3"/>
              <a:stretch>
                <a:fillRect l="-37094" t="0" r="-3709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632532" y="5247887"/>
            <a:ext cx="1016324" cy="1766113"/>
            <a:chOff x="0" y="0"/>
            <a:chExt cx="1995170" cy="3467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5170" cy="3467100"/>
            </a:xfrm>
            <a:custGeom>
              <a:avLst/>
              <a:gdLst/>
              <a:ahLst/>
              <a:cxnLst/>
              <a:rect r="r" b="b" t="t" l="l"/>
              <a:pathLst>
                <a:path h="3467100" w="1995170">
                  <a:moveTo>
                    <a:pt x="1851660" y="1901190"/>
                  </a:moveTo>
                  <a:cubicBezTo>
                    <a:pt x="1805940" y="1827530"/>
                    <a:pt x="1750060" y="1762760"/>
                    <a:pt x="1685290" y="1711960"/>
                  </a:cubicBezTo>
                  <a:cubicBezTo>
                    <a:pt x="1667510" y="1697990"/>
                    <a:pt x="1649730" y="1685290"/>
                    <a:pt x="1631950" y="1672590"/>
                  </a:cubicBezTo>
                  <a:cubicBezTo>
                    <a:pt x="1644650" y="1662430"/>
                    <a:pt x="1657350" y="1652270"/>
                    <a:pt x="1668780" y="1640840"/>
                  </a:cubicBezTo>
                  <a:cubicBezTo>
                    <a:pt x="1724660" y="1591310"/>
                    <a:pt x="1774190" y="1532890"/>
                    <a:pt x="1813560" y="1466850"/>
                  </a:cubicBezTo>
                  <a:cubicBezTo>
                    <a:pt x="1852930" y="1402080"/>
                    <a:pt x="1884680" y="1328420"/>
                    <a:pt x="1907540" y="1245870"/>
                  </a:cubicBezTo>
                  <a:cubicBezTo>
                    <a:pt x="1930400" y="1164590"/>
                    <a:pt x="1941830" y="1071880"/>
                    <a:pt x="1941830" y="970280"/>
                  </a:cubicBezTo>
                  <a:cubicBezTo>
                    <a:pt x="1941830" y="817880"/>
                    <a:pt x="1918970" y="680720"/>
                    <a:pt x="1874520" y="561340"/>
                  </a:cubicBezTo>
                  <a:cubicBezTo>
                    <a:pt x="1828800" y="439420"/>
                    <a:pt x="1762760" y="336550"/>
                    <a:pt x="1677670" y="252730"/>
                  </a:cubicBezTo>
                  <a:cubicBezTo>
                    <a:pt x="1592580" y="168910"/>
                    <a:pt x="1490980" y="105410"/>
                    <a:pt x="1374140" y="62230"/>
                  </a:cubicBezTo>
                  <a:cubicBezTo>
                    <a:pt x="1259840" y="20320"/>
                    <a:pt x="1132840" y="0"/>
                    <a:pt x="994410" y="0"/>
                  </a:cubicBezTo>
                  <a:cubicBezTo>
                    <a:pt x="862330" y="0"/>
                    <a:pt x="735330" y="22860"/>
                    <a:pt x="621030" y="68580"/>
                  </a:cubicBezTo>
                  <a:cubicBezTo>
                    <a:pt x="504190" y="115570"/>
                    <a:pt x="403860" y="181610"/>
                    <a:pt x="320040" y="267970"/>
                  </a:cubicBezTo>
                  <a:cubicBezTo>
                    <a:pt x="234950" y="353060"/>
                    <a:pt x="170180" y="457200"/>
                    <a:pt x="123190" y="576580"/>
                  </a:cubicBezTo>
                  <a:cubicBezTo>
                    <a:pt x="77470" y="694690"/>
                    <a:pt x="54610" y="826770"/>
                    <a:pt x="54610" y="971550"/>
                  </a:cubicBezTo>
                  <a:lnTo>
                    <a:pt x="54610" y="1206500"/>
                  </a:lnTo>
                  <a:lnTo>
                    <a:pt x="825500" y="1206500"/>
                  </a:lnTo>
                  <a:lnTo>
                    <a:pt x="825500" y="1010920"/>
                  </a:lnTo>
                  <a:cubicBezTo>
                    <a:pt x="825500" y="854710"/>
                    <a:pt x="855980" y="778510"/>
                    <a:pt x="881380" y="740410"/>
                  </a:cubicBezTo>
                  <a:cubicBezTo>
                    <a:pt x="910590" y="697230"/>
                    <a:pt x="946150" y="678180"/>
                    <a:pt x="1002030" y="678180"/>
                  </a:cubicBezTo>
                  <a:cubicBezTo>
                    <a:pt x="1054100" y="678180"/>
                    <a:pt x="1090930" y="695960"/>
                    <a:pt x="1120140" y="735330"/>
                  </a:cubicBezTo>
                  <a:cubicBezTo>
                    <a:pt x="1144270" y="768350"/>
                    <a:pt x="1173480" y="839470"/>
                    <a:pt x="1173480" y="993140"/>
                  </a:cubicBezTo>
                  <a:cubicBezTo>
                    <a:pt x="1173480" y="1064260"/>
                    <a:pt x="1167130" y="1126490"/>
                    <a:pt x="1153160" y="1178560"/>
                  </a:cubicBezTo>
                  <a:cubicBezTo>
                    <a:pt x="1140460" y="1228090"/>
                    <a:pt x="1123950" y="1267460"/>
                    <a:pt x="1103630" y="1297940"/>
                  </a:cubicBezTo>
                  <a:cubicBezTo>
                    <a:pt x="1087120" y="1323340"/>
                    <a:pt x="1068070" y="1342390"/>
                    <a:pt x="1046480" y="1353820"/>
                  </a:cubicBezTo>
                  <a:cubicBezTo>
                    <a:pt x="1026160" y="1365250"/>
                    <a:pt x="1004570" y="1370330"/>
                    <a:pt x="980440" y="1370330"/>
                  </a:cubicBezTo>
                  <a:lnTo>
                    <a:pt x="715010" y="1370330"/>
                  </a:lnTo>
                  <a:lnTo>
                    <a:pt x="715010" y="2048510"/>
                  </a:lnTo>
                  <a:lnTo>
                    <a:pt x="970280" y="2048510"/>
                  </a:lnTo>
                  <a:cubicBezTo>
                    <a:pt x="1005840" y="2048510"/>
                    <a:pt x="1040130" y="2053590"/>
                    <a:pt x="1071880" y="2065020"/>
                  </a:cubicBezTo>
                  <a:cubicBezTo>
                    <a:pt x="1098550" y="2073910"/>
                    <a:pt x="1122680" y="2090420"/>
                    <a:pt x="1144270" y="2113280"/>
                  </a:cubicBezTo>
                  <a:cubicBezTo>
                    <a:pt x="1167130" y="2137410"/>
                    <a:pt x="1186180" y="2174240"/>
                    <a:pt x="1200150" y="2222500"/>
                  </a:cubicBezTo>
                  <a:cubicBezTo>
                    <a:pt x="1216660" y="2275840"/>
                    <a:pt x="1224280" y="2346960"/>
                    <a:pt x="1224280" y="2434590"/>
                  </a:cubicBezTo>
                  <a:cubicBezTo>
                    <a:pt x="1224280" y="2564130"/>
                    <a:pt x="1201420" y="2661920"/>
                    <a:pt x="1156970" y="2716530"/>
                  </a:cubicBezTo>
                  <a:cubicBezTo>
                    <a:pt x="1117600" y="2766060"/>
                    <a:pt x="1066800" y="2788920"/>
                    <a:pt x="1000760" y="2788920"/>
                  </a:cubicBezTo>
                  <a:cubicBezTo>
                    <a:pt x="900430" y="2788920"/>
                    <a:pt x="858520" y="2745740"/>
                    <a:pt x="835660" y="2713990"/>
                  </a:cubicBezTo>
                  <a:cubicBezTo>
                    <a:pt x="792480" y="2651760"/>
                    <a:pt x="770890" y="2556510"/>
                    <a:pt x="770890" y="2430780"/>
                  </a:cubicBezTo>
                  <a:lnTo>
                    <a:pt x="770890" y="2226310"/>
                  </a:lnTo>
                  <a:lnTo>
                    <a:pt x="0" y="2226310"/>
                  </a:lnTo>
                  <a:lnTo>
                    <a:pt x="0" y="2416810"/>
                  </a:lnTo>
                  <a:cubicBezTo>
                    <a:pt x="0" y="2571750"/>
                    <a:pt x="21590" y="2713990"/>
                    <a:pt x="66040" y="2840990"/>
                  </a:cubicBezTo>
                  <a:cubicBezTo>
                    <a:pt x="110490" y="2970530"/>
                    <a:pt x="176530" y="3083560"/>
                    <a:pt x="262890" y="3176270"/>
                  </a:cubicBezTo>
                  <a:cubicBezTo>
                    <a:pt x="349250" y="3270250"/>
                    <a:pt x="457200" y="3342640"/>
                    <a:pt x="584200" y="3393440"/>
                  </a:cubicBezTo>
                  <a:cubicBezTo>
                    <a:pt x="707390" y="3441700"/>
                    <a:pt x="850900" y="3467100"/>
                    <a:pt x="1009650" y="3467100"/>
                  </a:cubicBezTo>
                  <a:cubicBezTo>
                    <a:pt x="1150620" y="3467100"/>
                    <a:pt x="1282700" y="3444240"/>
                    <a:pt x="1402080" y="3398520"/>
                  </a:cubicBezTo>
                  <a:cubicBezTo>
                    <a:pt x="1524000" y="3352800"/>
                    <a:pt x="1629410" y="3284220"/>
                    <a:pt x="1717040" y="3196590"/>
                  </a:cubicBezTo>
                  <a:cubicBezTo>
                    <a:pt x="1804670" y="3108960"/>
                    <a:pt x="1873250" y="3001010"/>
                    <a:pt x="1922780" y="2876550"/>
                  </a:cubicBezTo>
                  <a:cubicBezTo>
                    <a:pt x="1971040" y="2753360"/>
                    <a:pt x="1995170" y="2613660"/>
                    <a:pt x="1995170" y="2461260"/>
                  </a:cubicBezTo>
                  <a:cubicBezTo>
                    <a:pt x="1995170" y="2348230"/>
                    <a:pt x="1982470" y="2244090"/>
                    <a:pt x="1958340" y="2151380"/>
                  </a:cubicBezTo>
                  <a:cubicBezTo>
                    <a:pt x="1932940" y="2058670"/>
                    <a:pt x="1897380" y="1973580"/>
                    <a:pt x="1851660" y="1901190"/>
                  </a:cubicBezTo>
                  <a:close/>
                </a:path>
              </a:pathLst>
            </a:custGeom>
            <a:blipFill>
              <a:blip r:embed="rId2"/>
              <a:stretch>
                <a:fillRect l="-65404" t="0" r="-6540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549794" y="7675827"/>
            <a:ext cx="1188411" cy="1879901"/>
            <a:chOff x="0" y="0"/>
            <a:chExt cx="2156460" cy="34112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6460" cy="3412490"/>
            </a:xfrm>
            <a:custGeom>
              <a:avLst/>
              <a:gdLst/>
              <a:ahLst/>
              <a:cxnLst/>
              <a:rect r="r" b="b" t="t" l="l"/>
              <a:pathLst>
                <a:path h="3412490" w="2156460">
                  <a:moveTo>
                    <a:pt x="1846580" y="467360"/>
                  </a:moveTo>
                  <a:lnTo>
                    <a:pt x="1431290" y="467360"/>
                  </a:lnTo>
                  <a:cubicBezTo>
                    <a:pt x="1464310" y="353060"/>
                    <a:pt x="1493520" y="240030"/>
                    <a:pt x="1515110" y="129540"/>
                  </a:cubicBezTo>
                  <a:lnTo>
                    <a:pt x="1540510" y="0"/>
                  </a:lnTo>
                  <a:lnTo>
                    <a:pt x="793750" y="0"/>
                  </a:lnTo>
                  <a:lnTo>
                    <a:pt x="773430" y="81280"/>
                  </a:lnTo>
                  <a:cubicBezTo>
                    <a:pt x="728980" y="252730"/>
                    <a:pt x="679450" y="430530"/>
                    <a:pt x="623570" y="608330"/>
                  </a:cubicBezTo>
                  <a:cubicBezTo>
                    <a:pt x="568960" y="784860"/>
                    <a:pt x="509270" y="963930"/>
                    <a:pt x="444500" y="1137920"/>
                  </a:cubicBezTo>
                  <a:cubicBezTo>
                    <a:pt x="381000" y="1311910"/>
                    <a:pt x="311150" y="1482090"/>
                    <a:pt x="238760" y="1645920"/>
                  </a:cubicBezTo>
                  <a:cubicBezTo>
                    <a:pt x="166370" y="1808480"/>
                    <a:pt x="91440" y="1962150"/>
                    <a:pt x="12700" y="2103120"/>
                  </a:cubicBezTo>
                  <a:lnTo>
                    <a:pt x="0" y="2127250"/>
                  </a:lnTo>
                  <a:lnTo>
                    <a:pt x="0" y="2703830"/>
                  </a:lnTo>
                  <a:lnTo>
                    <a:pt x="1097280" y="2703830"/>
                  </a:lnTo>
                  <a:lnTo>
                    <a:pt x="1097280" y="3412490"/>
                  </a:lnTo>
                  <a:lnTo>
                    <a:pt x="1846580" y="3412490"/>
                  </a:lnTo>
                  <a:lnTo>
                    <a:pt x="1846580" y="2703830"/>
                  </a:lnTo>
                  <a:lnTo>
                    <a:pt x="2156460" y="2703830"/>
                  </a:lnTo>
                  <a:lnTo>
                    <a:pt x="2156460" y="2025650"/>
                  </a:lnTo>
                  <a:lnTo>
                    <a:pt x="1846580" y="2025650"/>
                  </a:lnTo>
                  <a:lnTo>
                    <a:pt x="1846580" y="467360"/>
                  </a:lnTo>
                  <a:close/>
                  <a:moveTo>
                    <a:pt x="1343660" y="746760"/>
                  </a:moveTo>
                  <a:cubicBezTo>
                    <a:pt x="1323340" y="817880"/>
                    <a:pt x="1299210" y="891540"/>
                    <a:pt x="1272540" y="967740"/>
                  </a:cubicBezTo>
                  <a:cubicBezTo>
                    <a:pt x="1245870" y="1042670"/>
                    <a:pt x="1219200" y="1116330"/>
                    <a:pt x="1191260" y="1187450"/>
                  </a:cubicBezTo>
                  <a:cubicBezTo>
                    <a:pt x="1163320" y="1257300"/>
                    <a:pt x="1135380" y="1322070"/>
                    <a:pt x="1107440" y="1379220"/>
                  </a:cubicBezTo>
                  <a:lnTo>
                    <a:pt x="1096010" y="1402080"/>
                  </a:lnTo>
                  <a:lnTo>
                    <a:pt x="1096010" y="2024380"/>
                  </a:lnTo>
                  <a:lnTo>
                    <a:pt x="762000" y="2024380"/>
                  </a:lnTo>
                  <a:cubicBezTo>
                    <a:pt x="765810" y="2018030"/>
                    <a:pt x="768350" y="2012950"/>
                    <a:pt x="772160" y="2006600"/>
                  </a:cubicBezTo>
                  <a:cubicBezTo>
                    <a:pt x="817880" y="1926590"/>
                    <a:pt x="867410" y="1833880"/>
                    <a:pt x="920750" y="1728470"/>
                  </a:cubicBezTo>
                  <a:cubicBezTo>
                    <a:pt x="974090" y="1624330"/>
                    <a:pt x="1029970" y="1506220"/>
                    <a:pt x="1087120" y="1379220"/>
                  </a:cubicBezTo>
                  <a:cubicBezTo>
                    <a:pt x="1144270" y="1252220"/>
                    <a:pt x="1200150" y="1118870"/>
                    <a:pt x="1254760" y="980440"/>
                  </a:cubicBezTo>
                  <a:cubicBezTo>
                    <a:pt x="1294130" y="880110"/>
                    <a:pt x="1329690" y="778510"/>
                    <a:pt x="1365250" y="675640"/>
                  </a:cubicBezTo>
                  <a:cubicBezTo>
                    <a:pt x="1358900" y="697230"/>
                    <a:pt x="1351280" y="721360"/>
                    <a:pt x="1343660" y="746760"/>
                  </a:cubicBezTo>
                  <a:close/>
                </a:path>
              </a:pathLst>
            </a:custGeom>
            <a:blipFill>
              <a:blip r:embed="rId3"/>
              <a:stretch>
                <a:fillRect l="-29122" t="0" r="-2912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-14680"/>
            <a:ext cx="6786821" cy="10301680"/>
            <a:chOff x="0" y="0"/>
            <a:chExt cx="1787475" cy="2713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7475" cy="2713200"/>
            </a:xfrm>
            <a:custGeom>
              <a:avLst/>
              <a:gdLst/>
              <a:ahLst/>
              <a:cxnLst/>
              <a:rect r="r" b="b" t="t" l="l"/>
              <a:pathLst>
                <a:path h="2713200" w="1787475">
                  <a:moveTo>
                    <a:pt x="0" y="0"/>
                  </a:moveTo>
                  <a:lnTo>
                    <a:pt x="1787475" y="0"/>
                  </a:lnTo>
                  <a:lnTo>
                    <a:pt x="1787475" y="2713200"/>
                  </a:lnTo>
                  <a:lnTo>
                    <a:pt x="0" y="2713200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87475" cy="276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9050" y="1650867"/>
            <a:ext cx="6767771" cy="6605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41"/>
              </a:lnSpc>
            </a:pPr>
            <a:r>
              <a:rPr lang="en-US" sz="18958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Topics</a:t>
            </a:r>
          </a:p>
          <a:p>
            <a:pPr algn="ctr">
              <a:lnSpc>
                <a:spcPts val="26541"/>
              </a:lnSpc>
              <a:spcBef>
                <a:spcPct val="0"/>
              </a:spcBef>
            </a:pPr>
            <a:r>
              <a:rPr lang="en-US" sz="18958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Covered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59480" y="322880"/>
            <a:ext cx="5068014" cy="222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7"/>
              </a:lnSpc>
              <a:spcBef>
                <a:spcPct val="0"/>
              </a:spcBef>
            </a:pPr>
            <a:r>
              <a:rPr lang="en-US" sz="12998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56312" y="2523123"/>
            <a:ext cx="5274350" cy="222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7"/>
              </a:lnSpc>
              <a:spcBef>
                <a:spcPct val="0"/>
              </a:spcBef>
            </a:pPr>
            <a:r>
              <a:rPr lang="en-US" sz="12998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73636" y="4895850"/>
            <a:ext cx="5238036" cy="222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7"/>
              </a:lnSpc>
              <a:spcBef>
                <a:spcPct val="0"/>
              </a:spcBef>
            </a:pPr>
            <a:r>
              <a:rPr lang="en-US" sz="12998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75303" y="7380684"/>
            <a:ext cx="5236369" cy="222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7"/>
              </a:lnSpc>
              <a:spcBef>
                <a:spcPct val="0"/>
              </a:spcBef>
            </a:pPr>
            <a:r>
              <a:rPr lang="en-US" sz="12998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4592"/>
            <a:chOff x="0" y="0"/>
            <a:chExt cx="4816593" cy="63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0674"/>
            </a:xfrm>
            <a:custGeom>
              <a:avLst/>
              <a:gdLst/>
              <a:ahLst/>
              <a:cxnLst/>
              <a:rect r="r" b="b" t="t" l="l"/>
              <a:pathLst>
                <a:path h="6306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0674"/>
                  </a:lnTo>
                  <a:lnTo>
                    <a:pt x="0" y="630674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8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0205" y="2992539"/>
            <a:ext cx="927282" cy="92728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187923" y="4664269"/>
            <a:ext cx="7291085" cy="4985280"/>
          </a:xfrm>
          <a:custGeom>
            <a:avLst/>
            <a:gdLst/>
            <a:ahLst/>
            <a:cxnLst/>
            <a:rect r="r" b="b" t="t" l="l"/>
            <a:pathLst>
              <a:path h="4985280" w="7291085">
                <a:moveTo>
                  <a:pt x="0" y="0"/>
                </a:moveTo>
                <a:lnTo>
                  <a:pt x="7291086" y="0"/>
                </a:lnTo>
                <a:lnTo>
                  <a:pt x="7291086" y="4985280"/>
                </a:lnTo>
                <a:lnTo>
                  <a:pt x="0" y="4985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3846" y="4664269"/>
            <a:ext cx="7929674" cy="4985280"/>
          </a:xfrm>
          <a:custGeom>
            <a:avLst/>
            <a:gdLst/>
            <a:ahLst/>
            <a:cxnLst/>
            <a:rect r="r" b="b" t="t" l="l"/>
            <a:pathLst>
              <a:path h="4985280" w="7929674">
                <a:moveTo>
                  <a:pt x="0" y="0"/>
                </a:moveTo>
                <a:lnTo>
                  <a:pt x="7929674" y="0"/>
                </a:lnTo>
                <a:lnTo>
                  <a:pt x="7929674" y="4985280"/>
                </a:lnTo>
                <a:lnTo>
                  <a:pt x="0" y="4985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851" r="0" b="-6679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9540" y="459138"/>
            <a:ext cx="11834871" cy="16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6"/>
              </a:lnSpc>
            </a:pPr>
            <a:r>
              <a:rPr lang="en-US" sz="11996" spc="-11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110046" y="2695766"/>
            <a:ext cx="7878961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Project Schematics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4592"/>
            <a:chOff x="0" y="0"/>
            <a:chExt cx="4816593" cy="63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0674"/>
            </a:xfrm>
            <a:custGeom>
              <a:avLst/>
              <a:gdLst/>
              <a:ahLst/>
              <a:cxnLst/>
              <a:rect r="r" b="b" t="t" l="l"/>
              <a:pathLst>
                <a:path h="6306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0674"/>
                  </a:lnTo>
                  <a:lnTo>
                    <a:pt x="0" y="630674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8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0205" y="2992539"/>
            <a:ext cx="927282" cy="92728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370568" y="4360792"/>
            <a:ext cx="7159743" cy="4240285"/>
          </a:xfrm>
          <a:custGeom>
            <a:avLst/>
            <a:gdLst/>
            <a:ahLst/>
            <a:cxnLst/>
            <a:rect r="r" b="b" t="t" l="l"/>
            <a:pathLst>
              <a:path h="4240285" w="7159743">
                <a:moveTo>
                  <a:pt x="0" y="0"/>
                </a:moveTo>
                <a:lnTo>
                  <a:pt x="7159743" y="0"/>
                </a:lnTo>
                <a:lnTo>
                  <a:pt x="7159743" y="4240285"/>
                </a:lnTo>
                <a:lnTo>
                  <a:pt x="0" y="424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714" t="-19213" r="0" b="-1921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40075" y="4360792"/>
            <a:ext cx="6587617" cy="4240285"/>
          </a:xfrm>
          <a:custGeom>
            <a:avLst/>
            <a:gdLst/>
            <a:ahLst/>
            <a:cxnLst/>
            <a:rect r="r" b="b" t="t" l="l"/>
            <a:pathLst>
              <a:path h="4240285" w="6587617">
                <a:moveTo>
                  <a:pt x="0" y="0"/>
                </a:moveTo>
                <a:lnTo>
                  <a:pt x="6587617" y="0"/>
                </a:lnTo>
                <a:lnTo>
                  <a:pt x="6587617" y="4240285"/>
                </a:lnTo>
                <a:lnTo>
                  <a:pt x="0" y="424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803" r="-55451" b="-5870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9540" y="459138"/>
            <a:ext cx="11834871" cy="16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6"/>
              </a:lnSpc>
            </a:pPr>
            <a:r>
              <a:rPr lang="en-US" sz="11996" spc="-11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110046" y="2695766"/>
            <a:ext cx="12293441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Project Hardware &amp; Camera Picture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4592"/>
            <a:chOff x="0" y="0"/>
            <a:chExt cx="4816593" cy="63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0674"/>
            </a:xfrm>
            <a:custGeom>
              <a:avLst/>
              <a:gdLst/>
              <a:ahLst/>
              <a:cxnLst/>
              <a:rect r="r" b="b" t="t" l="l"/>
              <a:pathLst>
                <a:path h="6306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0674"/>
                  </a:lnTo>
                  <a:lnTo>
                    <a:pt x="0" y="630674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8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540" y="459138"/>
            <a:ext cx="11834871" cy="16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6"/>
              </a:lnSpc>
            </a:pPr>
            <a:r>
              <a:rPr lang="en-US" sz="11996" spc="-11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54873" y="3239216"/>
            <a:ext cx="927282" cy="92728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1085378" y="2942443"/>
            <a:ext cx="13287018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Geometric &amp; Intensity Transformations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54873" y="4916618"/>
            <a:ext cx="927282" cy="92728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-1085378" y="4619845"/>
            <a:ext cx="6670000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Edge Detection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54873" y="6589846"/>
            <a:ext cx="927282" cy="92728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-1085378" y="6293073"/>
            <a:ext cx="11570018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Closed-loop image-based control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4592"/>
            <a:chOff x="0" y="0"/>
            <a:chExt cx="4816593" cy="63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0674"/>
            </a:xfrm>
            <a:custGeom>
              <a:avLst/>
              <a:gdLst/>
              <a:ahLst/>
              <a:cxnLst/>
              <a:rect r="r" b="b" t="t" l="l"/>
              <a:pathLst>
                <a:path h="6306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0674"/>
                  </a:lnTo>
                  <a:lnTo>
                    <a:pt x="0" y="630674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8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4873" y="3239216"/>
            <a:ext cx="927282" cy="92728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4556804"/>
            <a:ext cx="4287916" cy="3419267"/>
          </a:xfrm>
          <a:custGeom>
            <a:avLst/>
            <a:gdLst/>
            <a:ahLst/>
            <a:cxnLst/>
            <a:rect r="r" b="b" t="t" l="l"/>
            <a:pathLst>
              <a:path h="3419267" w="4287916">
                <a:moveTo>
                  <a:pt x="0" y="0"/>
                </a:moveTo>
                <a:lnTo>
                  <a:pt x="4287916" y="0"/>
                </a:lnTo>
                <a:lnTo>
                  <a:pt x="4287916" y="3419267"/>
                </a:lnTo>
                <a:lnTo>
                  <a:pt x="0" y="3419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18176" y="4556804"/>
            <a:ext cx="4225364" cy="3419267"/>
          </a:xfrm>
          <a:custGeom>
            <a:avLst/>
            <a:gdLst/>
            <a:ahLst/>
            <a:cxnLst/>
            <a:rect r="r" b="b" t="t" l="l"/>
            <a:pathLst>
              <a:path h="3419267" w="4225364">
                <a:moveTo>
                  <a:pt x="0" y="0"/>
                </a:moveTo>
                <a:lnTo>
                  <a:pt x="4225364" y="0"/>
                </a:lnTo>
                <a:lnTo>
                  <a:pt x="4225364" y="3419267"/>
                </a:lnTo>
                <a:lnTo>
                  <a:pt x="0" y="3419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72140" y="4556804"/>
            <a:ext cx="4621536" cy="3419267"/>
          </a:xfrm>
          <a:custGeom>
            <a:avLst/>
            <a:gdLst/>
            <a:ahLst/>
            <a:cxnLst/>
            <a:rect r="r" b="b" t="t" l="l"/>
            <a:pathLst>
              <a:path h="3419267" w="4621536">
                <a:moveTo>
                  <a:pt x="0" y="0"/>
                </a:moveTo>
                <a:lnTo>
                  <a:pt x="4621537" y="0"/>
                </a:lnTo>
                <a:lnTo>
                  <a:pt x="4621537" y="3419267"/>
                </a:lnTo>
                <a:lnTo>
                  <a:pt x="0" y="3419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916" t="-32474" r="-75035" b="-2652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77924" y="4556804"/>
            <a:ext cx="4671814" cy="3419267"/>
          </a:xfrm>
          <a:custGeom>
            <a:avLst/>
            <a:gdLst/>
            <a:ahLst/>
            <a:cxnLst/>
            <a:rect r="r" b="b" t="t" l="l"/>
            <a:pathLst>
              <a:path h="3419267" w="4671814">
                <a:moveTo>
                  <a:pt x="0" y="0"/>
                </a:moveTo>
                <a:lnTo>
                  <a:pt x="4671814" y="0"/>
                </a:lnTo>
                <a:lnTo>
                  <a:pt x="4671814" y="3419267"/>
                </a:lnTo>
                <a:lnTo>
                  <a:pt x="0" y="34192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11" t="-42174" r="-126357" b="-6376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9540" y="459138"/>
            <a:ext cx="11834871" cy="16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6"/>
              </a:lnSpc>
            </a:pPr>
            <a:r>
              <a:rPr lang="en-US" sz="11996" spc="-11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085378" y="2942443"/>
            <a:ext cx="13287018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Geometric &amp; Intensity Transformations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0143" y="7994047"/>
            <a:ext cx="225328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Translated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64529" y="7994047"/>
            <a:ext cx="225328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Scaled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56268" y="7994047"/>
            <a:ext cx="2253281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Original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84307" y="7994047"/>
            <a:ext cx="3143842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Contrast + Blur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4592"/>
            <a:chOff x="0" y="0"/>
            <a:chExt cx="4816593" cy="63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0674"/>
            </a:xfrm>
            <a:custGeom>
              <a:avLst/>
              <a:gdLst/>
              <a:ahLst/>
              <a:cxnLst/>
              <a:rect r="r" b="b" t="t" l="l"/>
              <a:pathLst>
                <a:path h="6306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0674"/>
                  </a:lnTo>
                  <a:lnTo>
                    <a:pt x="0" y="630674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8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0102" y="3074856"/>
            <a:ext cx="927282" cy="92728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64976" y="4503304"/>
            <a:ext cx="6645278" cy="3840201"/>
          </a:xfrm>
          <a:custGeom>
            <a:avLst/>
            <a:gdLst/>
            <a:ahLst/>
            <a:cxnLst/>
            <a:rect r="r" b="b" t="t" l="l"/>
            <a:pathLst>
              <a:path h="3840201" w="6645278">
                <a:moveTo>
                  <a:pt x="0" y="0"/>
                </a:moveTo>
                <a:lnTo>
                  <a:pt x="6645278" y="0"/>
                </a:lnTo>
                <a:lnTo>
                  <a:pt x="6645278" y="3840201"/>
                </a:lnTo>
                <a:lnTo>
                  <a:pt x="0" y="3840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46" t="-17718" r="-14145" b="-1771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52908" y="4503304"/>
            <a:ext cx="6135539" cy="3840201"/>
          </a:xfrm>
          <a:custGeom>
            <a:avLst/>
            <a:gdLst/>
            <a:ahLst/>
            <a:cxnLst/>
            <a:rect r="r" b="b" t="t" l="l"/>
            <a:pathLst>
              <a:path h="3840201" w="6135539">
                <a:moveTo>
                  <a:pt x="0" y="0"/>
                </a:moveTo>
                <a:lnTo>
                  <a:pt x="6135539" y="0"/>
                </a:lnTo>
                <a:lnTo>
                  <a:pt x="6135539" y="3840201"/>
                </a:lnTo>
                <a:lnTo>
                  <a:pt x="0" y="3840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9540" y="459138"/>
            <a:ext cx="11834871" cy="16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6"/>
              </a:lnSpc>
            </a:pPr>
            <a:r>
              <a:rPr lang="en-US" sz="11996" spc="-11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060148" y="2778083"/>
            <a:ext cx="6670000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Edge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4852" y="8600680"/>
            <a:ext cx="4856555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Canny + Blur +Contrast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88046" y="8600680"/>
            <a:ext cx="4465263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Canny + original Image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4592"/>
            <a:chOff x="0" y="0"/>
            <a:chExt cx="4816593" cy="63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0674"/>
            </a:xfrm>
            <a:custGeom>
              <a:avLst/>
              <a:gdLst/>
              <a:ahLst/>
              <a:cxnLst/>
              <a:rect r="r" b="b" t="t" l="l"/>
              <a:pathLst>
                <a:path h="6306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0674"/>
                  </a:lnTo>
                  <a:lnTo>
                    <a:pt x="0" y="630674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8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4873" y="2919320"/>
            <a:ext cx="927282" cy="92728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30897" r="0" b="36614"/>
          <a:stretch>
            <a:fillRect/>
          </a:stretch>
        </p:blipFill>
        <p:spPr>
          <a:xfrm flipH="false" flipV="false" rot="0">
            <a:off x="3815972" y="3990975"/>
            <a:ext cx="10656056" cy="6116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9540" y="459138"/>
            <a:ext cx="11834871" cy="16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6"/>
              </a:lnSpc>
            </a:pPr>
            <a:r>
              <a:rPr lang="en-US" sz="11996" spc="-11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085378" y="2622547"/>
            <a:ext cx="11570018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Closed-loop image-based control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94592"/>
            <a:chOff x="0" y="0"/>
            <a:chExt cx="4816593" cy="6306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0674"/>
            </a:xfrm>
            <a:custGeom>
              <a:avLst/>
              <a:gdLst/>
              <a:ahLst/>
              <a:cxnLst/>
              <a:rect r="r" b="b" t="t" l="l"/>
              <a:pathLst>
                <a:path h="6306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0674"/>
                  </a:lnTo>
                  <a:lnTo>
                    <a:pt x="0" y="630674"/>
                  </a:lnTo>
                  <a:close/>
                </a:path>
              </a:pathLst>
            </a:custGeom>
            <a:solidFill>
              <a:srgbClr val="C315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78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540" y="459138"/>
            <a:ext cx="11834871" cy="164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96"/>
              </a:lnSpc>
            </a:pPr>
            <a:r>
              <a:rPr lang="en-US" sz="11996" spc="-11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MILESTONE 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54873" y="4031658"/>
            <a:ext cx="927282" cy="92728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1085378" y="3734885"/>
            <a:ext cx="10409754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Complete and neat hardware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54873" y="6728235"/>
            <a:ext cx="927282" cy="92728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-1075853" y="6431462"/>
            <a:ext cx="11582162" cy="13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F7F6F5"/>
                </a:solidFill>
                <a:latin typeface="League Gothic"/>
                <a:ea typeface="League Gothic"/>
                <a:cs typeface="League Gothic"/>
                <a:sym typeface="League Gothic"/>
              </a:rPr>
              <a:t>                Code uploaded with Raspberry Pi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Image Processing Milestones Overview</dc:description>
  <dc:identifier>DAGnusP6dmM</dc:identifier>
  <dcterms:modified xsi:type="dcterms:W3CDTF">2011-08-01T06:04:30Z</dcterms:modified>
  <cp:revision>1</cp:revision>
  <dc:title>Presentation - Image Processing Milestones Overview</dc:title>
</cp:coreProperties>
</file>